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6" r:id="rId6"/>
    <p:sldId id="260" r:id="rId7"/>
    <p:sldId id="264" r:id="rId8"/>
    <p:sldId id="267" r:id="rId9"/>
    <p:sldId id="265" r:id="rId10"/>
    <p:sldId id="262" r:id="rId11"/>
    <p:sldId id="268" r:id="rId12"/>
    <p:sldId id="269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Response to Intervention in the Land of Orange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for Grade 9 RCR Students</a:t>
            </a:r>
          </a:p>
          <a:p>
            <a:r>
              <a:rPr lang="en-US" dirty="0" smtClean="0"/>
              <a:t>September, 2019</a:t>
            </a:r>
            <a:endParaRPr lang="en-US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919" y="263719"/>
            <a:ext cx="5877538" cy="2182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4424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Respecting quiet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hallways and Barry Sharpe Foyer quiet, please.</a:t>
            </a:r>
          </a:p>
          <a:p>
            <a:r>
              <a:rPr lang="en-US" dirty="0" smtClean="0"/>
              <a:t>Get to your chosen </a:t>
            </a:r>
            <a:r>
              <a:rPr lang="en-US" dirty="0" err="1" smtClean="0"/>
              <a:t>RTIme</a:t>
            </a:r>
            <a:r>
              <a:rPr lang="en-US" dirty="0" smtClean="0"/>
              <a:t> spot within the first 5 minutes. (Just like the breaks between classes.)</a:t>
            </a:r>
          </a:p>
          <a:p>
            <a:r>
              <a:rPr lang="en-US" dirty="0" smtClean="0"/>
              <a:t>Stay in your chosen spot until the end of </a:t>
            </a:r>
            <a:r>
              <a:rPr lang="en-US" dirty="0" err="1" smtClean="0"/>
              <a:t>RTIme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may go from one classroom to another (you may wish to go to Math first, then Health), but you must transfer quietly in the hallway.</a:t>
            </a:r>
          </a:p>
          <a:p>
            <a:r>
              <a:rPr lang="en-US" dirty="0" smtClean="0"/>
              <a:t>Students don’t hang out in hallways, in bathrooms and </a:t>
            </a:r>
            <a:r>
              <a:rPr lang="en-US" dirty="0" err="1" smtClean="0"/>
              <a:t>changerooms</a:t>
            </a:r>
            <a:r>
              <a:rPr lang="en-US" dirty="0" smtClean="0"/>
              <a:t>, or on benches during </a:t>
            </a:r>
            <a:r>
              <a:rPr lang="en-US" dirty="0" err="1" smtClean="0"/>
              <a:t>RTIme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663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 in the school during </a:t>
            </a:r>
            <a:r>
              <a:rPr lang="en-US" dirty="0" err="1" smtClean="0"/>
              <a:t>RTIme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YRHS is an open campus during your lunch period, but not during </a:t>
            </a:r>
            <a:r>
              <a:rPr lang="en-US" dirty="0" err="1" smtClean="0"/>
              <a:t>RTIme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expect you to stay in the school during </a:t>
            </a:r>
            <a:r>
              <a:rPr lang="en-US" dirty="0" err="1" smtClean="0"/>
              <a:t>RTIme</a:t>
            </a:r>
            <a:r>
              <a:rPr lang="en-US" dirty="0" smtClean="0"/>
              <a:t>.  Choose a classroom, the Gym, the Cafeteria, or the Library.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798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Self-directed versus School-directed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who are keeping up with their studies and homework and who are using </a:t>
            </a:r>
            <a:r>
              <a:rPr lang="en-US" dirty="0" err="1" smtClean="0"/>
              <a:t>RTIme</a:t>
            </a:r>
            <a:r>
              <a:rPr lang="en-US" dirty="0" smtClean="0"/>
              <a:t> properly may be self-directed during </a:t>
            </a:r>
            <a:r>
              <a:rPr lang="en-US" dirty="0" err="1" smtClean="0"/>
              <a:t>RTIme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You choose what appropriate areas to go to during </a:t>
            </a:r>
            <a:r>
              <a:rPr lang="en-US" dirty="0" err="1" smtClean="0"/>
              <a:t>RTIme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Students who choose not to use </a:t>
            </a:r>
            <a:r>
              <a:rPr lang="en-US" dirty="0" err="1" smtClean="0"/>
              <a:t>RTIme</a:t>
            </a:r>
            <a:r>
              <a:rPr lang="en-US" dirty="0" smtClean="0"/>
              <a:t> properly and who may be behind in their studies will be school-directed for </a:t>
            </a:r>
            <a:r>
              <a:rPr lang="en-US" dirty="0" err="1" smtClean="0"/>
              <a:t>RTIme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School Administrator or a Student Support Teacher may be assigning you to be in a certain spot during </a:t>
            </a:r>
            <a:r>
              <a:rPr lang="en-US" dirty="0" err="1" smtClean="0"/>
              <a:t>RTIme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061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dirty="0" err="1" smtClean="0"/>
              <a:t>RTIme</a:t>
            </a:r>
            <a:r>
              <a:rPr lang="en-US" dirty="0" smtClean="0"/>
              <a:t> for Grade 9 and 10 students!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Monday, September 9 will be your first </a:t>
            </a:r>
            <a:r>
              <a:rPr lang="en-US" dirty="0" err="1" smtClean="0"/>
              <a:t>RTIme</a:t>
            </a:r>
            <a:r>
              <a:rPr lang="en-US" dirty="0" smtClean="0"/>
              <a:t>!</a:t>
            </a:r>
          </a:p>
          <a:p>
            <a:r>
              <a:rPr lang="en-US" dirty="0" smtClean="0"/>
              <a:t>Make a plan! Use your time wisely!</a:t>
            </a:r>
          </a:p>
          <a:p>
            <a:r>
              <a:rPr lang="en-US" dirty="0" smtClean="0"/>
              <a:t>Be excellent!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273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RTIme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Response to </a:t>
            </a:r>
            <a:r>
              <a:rPr lang="en-US" dirty="0" smtClean="0"/>
              <a:t>Intervention.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is </a:t>
            </a:r>
            <a:r>
              <a:rPr lang="en-US" dirty="0" smtClean="0"/>
              <a:t>when specific help or support is provided to a </a:t>
            </a:r>
            <a:r>
              <a:rPr lang="en-US" dirty="0" smtClean="0"/>
              <a:t>student.</a:t>
            </a:r>
            <a:endParaRPr lang="en-US" dirty="0" smtClean="0"/>
          </a:p>
          <a:p>
            <a:r>
              <a:rPr lang="en-US" dirty="0" smtClean="0"/>
              <a:t>Teachers can “respond” to students’ needs when students can have a voice in what help they </a:t>
            </a:r>
            <a:r>
              <a:rPr lang="en-US" dirty="0" smtClean="0"/>
              <a:t>need.</a:t>
            </a:r>
            <a:endParaRPr lang="en-US" dirty="0" smtClean="0"/>
          </a:p>
          <a:p>
            <a:r>
              <a:rPr lang="en-US" dirty="0" smtClean="0"/>
              <a:t>So, we built 35 minutes per day into your schedule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Over the course of a Semester, you have 40 hours of </a:t>
            </a:r>
            <a:r>
              <a:rPr lang="en-US" dirty="0" err="1" smtClean="0"/>
              <a:t>RTIme</a:t>
            </a:r>
            <a:r>
              <a:rPr lang="en-US" dirty="0" smtClean="0"/>
              <a:t> to use to be a better student!  This is a gift!</a:t>
            </a:r>
            <a:endParaRPr lang="en-US" dirty="0" smtClean="0"/>
          </a:p>
          <a:p>
            <a:r>
              <a:rPr lang="en-US" b="1" i="1" u="sng" dirty="0"/>
              <a:t>Y</a:t>
            </a:r>
            <a:r>
              <a:rPr lang="en-US" b="1" i="1" u="sng" dirty="0" smtClean="0"/>
              <a:t>ou</a:t>
            </a:r>
            <a:r>
              <a:rPr lang="en-US" dirty="0" smtClean="0"/>
              <a:t>, the student, can </a:t>
            </a:r>
            <a:r>
              <a:rPr lang="en-US" b="1" i="1" u="sng" dirty="0" smtClean="0"/>
              <a:t>choose</a:t>
            </a:r>
            <a:r>
              <a:rPr lang="en-US" dirty="0" smtClean="0"/>
              <a:t> where </a:t>
            </a:r>
            <a:r>
              <a:rPr lang="en-US" b="1" i="1" u="sng" dirty="0" smtClean="0"/>
              <a:t>you</a:t>
            </a:r>
            <a:r>
              <a:rPr lang="en-US" dirty="0" smtClean="0"/>
              <a:t> need to go for extra support in </a:t>
            </a:r>
            <a:r>
              <a:rPr lang="en-US" b="1" i="1" u="sng" dirty="0" smtClean="0"/>
              <a:t>your learning.</a:t>
            </a: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2332170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</a:t>
            </a:r>
            <a:r>
              <a:rPr lang="en-US" dirty="0" err="1" smtClean="0"/>
              <a:t>RTIme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Period 1	9-9:55</a:t>
            </a:r>
          </a:p>
          <a:p>
            <a:r>
              <a:rPr lang="en-US" dirty="0"/>
              <a:t> 	</a:t>
            </a:r>
            <a:r>
              <a:rPr lang="en-US" dirty="0" smtClean="0"/>
              <a:t>	10-10:35</a:t>
            </a:r>
          </a:p>
          <a:p>
            <a:r>
              <a:rPr lang="en-US" dirty="0" smtClean="0"/>
              <a:t>Period 2	10:40-11:35</a:t>
            </a:r>
          </a:p>
          <a:p>
            <a:r>
              <a:rPr lang="en-US" dirty="0" smtClean="0"/>
              <a:t>Period 3	11:40-12:35</a:t>
            </a:r>
          </a:p>
          <a:p>
            <a:r>
              <a:rPr lang="en-US" dirty="0" smtClean="0"/>
              <a:t>Period 4	12:40-1:35</a:t>
            </a:r>
          </a:p>
          <a:p>
            <a:r>
              <a:rPr lang="en-US" dirty="0" smtClean="0"/>
              <a:t>Period 5	1:40-2:35</a:t>
            </a:r>
          </a:p>
          <a:p>
            <a:r>
              <a:rPr lang="en-US" dirty="0" smtClean="0"/>
              <a:t>Period 6	2:40-3:35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937" y="2842054"/>
            <a:ext cx="1097520" cy="407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8963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have </a:t>
            </a:r>
            <a:r>
              <a:rPr lang="en-US" dirty="0" err="1" smtClean="0"/>
              <a:t>RTIme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believe that students do better when they take some ownership of their own learning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Students are self directing their own learning.</a:t>
            </a:r>
            <a:endParaRPr lang="en-US" dirty="0" smtClean="0"/>
          </a:p>
          <a:p>
            <a:r>
              <a:rPr lang="en-US" dirty="0" smtClean="0"/>
              <a:t>Everyone may need something different and have different questions about a lesson.</a:t>
            </a:r>
          </a:p>
          <a:p>
            <a:r>
              <a:rPr lang="en-US" dirty="0" smtClean="0"/>
              <a:t>Our school’s motto is “Striving for Excellence” – </a:t>
            </a:r>
            <a:r>
              <a:rPr lang="en-US" dirty="0" err="1" smtClean="0"/>
              <a:t>RTIme</a:t>
            </a:r>
            <a:r>
              <a:rPr lang="en-US" dirty="0" smtClean="0"/>
              <a:t> gives you more power to do that.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4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should you use </a:t>
            </a:r>
            <a:r>
              <a:rPr lang="en-US" dirty="0" err="1" smtClean="0"/>
              <a:t>RTIme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 make up class time missed due to:</a:t>
            </a:r>
          </a:p>
          <a:p>
            <a:pPr lvl="1"/>
            <a:r>
              <a:rPr lang="en-US" dirty="0" smtClean="0"/>
              <a:t>Driver Training</a:t>
            </a:r>
          </a:p>
          <a:p>
            <a:pPr lvl="1"/>
            <a:r>
              <a:rPr lang="en-US" dirty="0" smtClean="0"/>
              <a:t>Illness</a:t>
            </a:r>
          </a:p>
          <a:p>
            <a:pPr lvl="1"/>
            <a:r>
              <a:rPr lang="en-US" dirty="0" smtClean="0"/>
              <a:t>Extra Curricular absences</a:t>
            </a:r>
          </a:p>
          <a:p>
            <a:r>
              <a:rPr lang="en-US" dirty="0" smtClean="0"/>
              <a:t>Get homework done during the school day so you have time for a job, family, other activities.</a:t>
            </a:r>
          </a:p>
          <a:p>
            <a:r>
              <a:rPr lang="en-US" dirty="0" smtClean="0"/>
              <a:t>Prepare for tests.</a:t>
            </a:r>
          </a:p>
          <a:p>
            <a:r>
              <a:rPr lang="en-US" dirty="0" smtClean="0"/>
              <a:t>Get guidance from your actual teacher on challenging assignments.</a:t>
            </a:r>
          </a:p>
          <a:p>
            <a:r>
              <a:rPr lang="en-US" dirty="0" smtClean="0"/>
              <a:t>Work in advance if you know you will be away.</a:t>
            </a:r>
          </a:p>
          <a:p>
            <a:r>
              <a:rPr lang="en-US" dirty="0" smtClean="0"/>
              <a:t>You will need to use </a:t>
            </a:r>
            <a:r>
              <a:rPr lang="en-US" dirty="0" err="1" smtClean="0"/>
              <a:t>RTIme</a:t>
            </a:r>
            <a:r>
              <a:rPr lang="en-US" dirty="0" smtClean="0"/>
              <a:t> appropriately in order </a:t>
            </a:r>
            <a:r>
              <a:rPr lang="en-US" smtClean="0"/>
              <a:t>to access </a:t>
            </a:r>
            <a:r>
              <a:rPr lang="en-US" dirty="0" smtClean="0"/>
              <a:t>Relearning and Reassessing opportunities in </a:t>
            </a:r>
            <a:r>
              <a:rPr lang="en-US" smtClean="0"/>
              <a:t>your classes.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95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can you go during </a:t>
            </a:r>
            <a:r>
              <a:rPr lang="en-US" dirty="0" err="1" smtClean="0"/>
              <a:t>RTIme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one of your classroom teachers’ rooms.</a:t>
            </a:r>
          </a:p>
          <a:p>
            <a:r>
              <a:rPr lang="en-US" dirty="0" smtClean="0"/>
              <a:t>Any classroom that you wish to attend, even if you do not have that teacher.</a:t>
            </a:r>
          </a:p>
          <a:p>
            <a:r>
              <a:rPr lang="en-US" dirty="0" smtClean="0"/>
              <a:t>Any of our “Open Spaces” that are available: </a:t>
            </a:r>
            <a:endParaRPr lang="en-US" dirty="0" smtClean="0"/>
          </a:p>
          <a:p>
            <a:pPr lvl="1"/>
            <a:r>
              <a:rPr lang="en-US" dirty="0" smtClean="0"/>
              <a:t>Gym – a physical activity break may be what you need – keep it safe in the Gymnasium.</a:t>
            </a:r>
          </a:p>
          <a:p>
            <a:pPr lvl="1"/>
            <a:r>
              <a:rPr lang="en-US" dirty="0" smtClean="0"/>
              <a:t>Cafeteria – some students use this space for homework. Replace all chairs under the tables and keep it neat.</a:t>
            </a:r>
          </a:p>
          <a:p>
            <a:pPr lvl="1"/>
            <a:r>
              <a:rPr lang="en-US" dirty="0" smtClean="0"/>
              <a:t>Library – a great space for reading and homework.  Please keep it quiet.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14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Schedules are posted a week at a time: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2749801" y="2502884"/>
            <a:ext cx="5374344" cy="3089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733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a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Grade 9 Induction Day, you did an activity adding events into a personal calendar (electronic or paper)</a:t>
            </a:r>
          </a:p>
          <a:p>
            <a:r>
              <a:rPr lang="en-US" dirty="0" smtClean="0"/>
              <a:t>Take a picture of your teacher’s posted schedule.</a:t>
            </a:r>
          </a:p>
          <a:p>
            <a:r>
              <a:rPr lang="en-US" dirty="0" smtClean="0"/>
              <a:t>Use your teachers’ posted schedules to plan in advance where you will go for </a:t>
            </a:r>
            <a:r>
              <a:rPr lang="en-US" dirty="0" err="1" smtClean="0"/>
              <a:t>RTIme</a:t>
            </a:r>
            <a:r>
              <a:rPr lang="en-US" dirty="0" smtClean="0"/>
              <a:t> each day.</a:t>
            </a:r>
          </a:p>
          <a:p>
            <a:r>
              <a:rPr lang="en-US" dirty="0" smtClean="0"/>
              <a:t>If you have three tests or assignments in the span of a few days, you may find that you can’t get to all of the </a:t>
            </a:r>
            <a:r>
              <a:rPr lang="en-US" dirty="0" err="1" smtClean="0"/>
              <a:t>RTIme</a:t>
            </a:r>
            <a:r>
              <a:rPr lang="en-US" dirty="0" smtClean="0"/>
              <a:t> periods that you would like to get to.  Plan ahead.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96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a teacher may be attending a PLC (Professional Learning Community) Meeting. It will be indicated on their posted schedule.</a:t>
            </a:r>
          </a:p>
          <a:p>
            <a:r>
              <a:rPr lang="en-US" dirty="0" smtClean="0"/>
              <a:t>Once a month, usually on a Tuesday, we hold a M2W (Minute To Win It) RCR Activity during </a:t>
            </a:r>
            <a:r>
              <a:rPr lang="en-US" dirty="0" err="1" smtClean="0"/>
              <a:t>RTIme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September 13, we will do the Terry Fox Walk during </a:t>
            </a:r>
            <a:r>
              <a:rPr lang="en-US" dirty="0" err="1" smtClean="0"/>
              <a:t>RTIme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Sometimes we hold a school-wide assembly during </a:t>
            </a:r>
            <a:r>
              <a:rPr lang="en-US" dirty="0" err="1" smtClean="0"/>
              <a:t>RTIme</a:t>
            </a:r>
            <a:r>
              <a:rPr lang="en-US" dirty="0" smtClean="0"/>
              <a:t> (Example Remembrance Day). Often the schedule is adjusted on these days.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3892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284767B02D1646B08DB28629F6B079" ma:contentTypeVersion="1" ma:contentTypeDescription="Create a new document." ma:contentTypeScope="" ma:versionID="9652e0c3d8512fd37d670efc3fb7320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057C744-4C73-4DAD-B59C-AB691F3B4094}"/>
</file>

<file path=customXml/itemProps2.xml><?xml version="1.0" encoding="utf-8"?>
<ds:datastoreItem xmlns:ds="http://schemas.openxmlformats.org/officeDocument/2006/customXml" ds:itemID="{E63EFF00-6EB3-4170-8164-F0BA92ADCC0C}"/>
</file>

<file path=customXml/itemProps3.xml><?xml version="1.0" encoding="utf-8"?>
<ds:datastoreItem xmlns:ds="http://schemas.openxmlformats.org/officeDocument/2006/customXml" ds:itemID="{932410DD-3F1D-4D27-9214-4B6683B44AB8}"/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10850</TotalTime>
  <Words>804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Trebuchet MS</vt:lpstr>
      <vt:lpstr>Berlin</vt:lpstr>
      <vt:lpstr>Response to Intervention in the Land of Orange</vt:lpstr>
      <vt:lpstr>What is RTIme?</vt:lpstr>
      <vt:lpstr>When is RTIme?</vt:lpstr>
      <vt:lpstr>Why do we have RTIme?</vt:lpstr>
      <vt:lpstr>How should you use RTIme?</vt:lpstr>
      <vt:lpstr>Where can you go during RTIme?</vt:lpstr>
      <vt:lpstr>Teacher Schedules are posted a week at a time:</vt:lpstr>
      <vt:lpstr>Keep a schedule</vt:lpstr>
      <vt:lpstr>Exceptions:</vt:lpstr>
      <vt:lpstr>Respecting quiet spaces</vt:lpstr>
      <vt:lpstr>Stay in the school during RTIme</vt:lpstr>
      <vt:lpstr>Self-directed versus School-directed</vt:lpstr>
      <vt:lpstr>First RTIme for Grade 9 and 10 students! </vt:lpstr>
    </vt:vector>
  </TitlesOfParts>
  <Company>GSSD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 to Intervention in the Land of Orange</dc:title>
  <dc:creator>Dennis Nesseth</dc:creator>
  <cp:lastModifiedBy>Dennis Nesseth</cp:lastModifiedBy>
  <cp:revision>19</cp:revision>
  <dcterms:created xsi:type="dcterms:W3CDTF">2019-08-27T04:51:27Z</dcterms:created>
  <dcterms:modified xsi:type="dcterms:W3CDTF">2019-09-05T22:59:39Z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0x010100FF284767B02D1646B08DB28629F6B079</vt:lpwstr>
  </property>
</Properties>
</file>